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71" r:id="rId6"/>
    <p:sldId id="272" r:id="rId7"/>
    <p:sldId id="270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75" autoAdjust="0"/>
    <p:restoredTop sz="86443" autoAdjust="0"/>
  </p:normalViewPr>
  <p:slideViewPr>
    <p:cSldViewPr>
      <p:cViewPr varScale="1">
        <p:scale>
          <a:sx n="69" d="100"/>
          <a:sy n="69" d="100"/>
        </p:scale>
        <p:origin x="4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799D-6992-4E21-BCB1-33AC95B42D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78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CE647-F55B-493A-AAFA-CF346D0288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16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E2421-AC5B-4324-9B64-328222B9A5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485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DA86-27FE-4F86-8ADE-0B92EBEA3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754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D7CAB-B7BF-4B4A-93BF-012D3C2417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98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194F3-01DC-4099-8A10-8C47CB8356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641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5BB0-9C92-4814-B278-BB9D40F822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826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0228-7B63-475E-8767-B08922EBA8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721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2038C-984C-4EC4-A29E-8493B2DD2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670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E97C-AFBD-40D2-B88F-4859FF7233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92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6B7DA-4D28-4096-96CA-034E22A818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97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DB1C-A198-4BA1-AB61-0BCEF0B44A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691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DBAE297-3802-4B2E-BA39-999ED0DF04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日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韓比較労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使関係論 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５</a:t>
            </a:r>
            <a:endParaRPr lang="ja-JP" altLang="en-US" sz="4400" b="1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ja-JP" altLang="en-US" sz="3200" smtClean="0">
                <a:ea typeface="MS PGothic" panose="020B0600070205080204" pitchFamily="34" charset="-128"/>
              </a:rPr>
              <a:t>人的資源と労働市場</a:t>
            </a:r>
            <a:endParaRPr lang="ja-JP" altLang="en-US" sz="3200" dirty="0" smtClean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36" y="1093500"/>
            <a:ext cx="6840528" cy="467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1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01" y="1158375"/>
            <a:ext cx="7003398" cy="45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3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36" y="1259742"/>
            <a:ext cx="6840528" cy="433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7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23" y="996187"/>
            <a:ext cx="6807954" cy="48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6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23" y="947531"/>
            <a:ext cx="6807954" cy="496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23" y="971859"/>
            <a:ext cx="6807954" cy="491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6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49" y="1012406"/>
            <a:ext cx="6873102" cy="483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62" y="996187"/>
            <a:ext cx="6905676" cy="48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61" y="854273"/>
            <a:ext cx="8404078" cy="514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6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74" y="793453"/>
            <a:ext cx="8436652" cy="527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5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8" y="850218"/>
            <a:ext cx="8045764" cy="51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57" y="894820"/>
            <a:ext cx="7394285" cy="506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09" y="862382"/>
            <a:ext cx="8273782" cy="51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4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61" y="854273"/>
            <a:ext cx="8404078" cy="514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48" y="752906"/>
            <a:ext cx="8371504" cy="535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48" y="886711"/>
            <a:ext cx="8371504" cy="508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19</Words>
  <Application>Microsoft Office PowerPoint</Application>
  <PresentationFormat>화면 슬라이드 쇼(4:3)</PresentationFormat>
  <Paragraphs>2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2" baseType="lpstr">
      <vt:lpstr>MS Gothic</vt:lpstr>
      <vt:lpstr>MS PGothic</vt:lpstr>
      <vt:lpstr>굴림</vt:lpstr>
      <vt:lpstr>Arial</vt:lpstr>
      <vt:lpstr>기본 디자인</vt:lpstr>
      <vt:lpstr>日韓比較労使関係論 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日韓比較労使関係論　１</dc:title>
  <dc:creator>Jae-Won Sun</dc:creator>
  <cp:lastModifiedBy>선재원</cp:lastModifiedBy>
  <cp:revision>34</cp:revision>
  <dcterms:created xsi:type="dcterms:W3CDTF">2005-08-07T14:22:33Z</dcterms:created>
  <dcterms:modified xsi:type="dcterms:W3CDTF">2015-12-23T15:07:02Z</dcterms:modified>
</cp:coreProperties>
</file>